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ya raj" initials="ar" lastIdx="1" clrIdx="0">
    <p:extLst>
      <p:ext uri="{19B8F6BF-5375-455C-9EA6-DF929625EA0E}">
        <p15:presenceInfo xmlns:p15="http://schemas.microsoft.com/office/powerpoint/2012/main" userId="3a382cb7b8df97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CC00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raj" userId="3a382cb7b8df970b" providerId="LiveId" clId="{A84F747F-F15D-4F44-9CD9-575171BBAA6D}"/>
    <pc:docChg chg="modSld">
      <pc:chgData name="aditya raj" userId="3a382cb7b8df970b" providerId="LiveId" clId="{A84F747F-F15D-4F44-9CD9-575171BBAA6D}" dt="2025-03-22T03:38:56.433" v="2" actId="1076"/>
      <pc:docMkLst>
        <pc:docMk/>
      </pc:docMkLst>
      <pc:sldChg chg="modSp mod">
        <pc:chgData name="aditya raj" userId="3a382cb7b8df970b" providerId="LiveId" clId="{A84F747F-F15D-4F44-9CD9-575171BBAA6D}" dt="2025-03-22T03:38:48.411" v="1" actId="1076"/>
        <pc:sldMkLst>
          <pc:docMk/>
          <pc:sldMk cId="0" sldId="256"/>
        </pc:sldMkLst>
        <pc:spChg chg="mod">
          <ac:chgData name="aditya raj" userId="3a382cb7b8df970b" providerId="LiveId" clId="{A84F747F-F15D-4F44-9CD9-575171BBAA6D}" dt="2025-03-22T03:38:48.411" v="1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aditya raj" userId="3a382cb7b8df970b" providerId="LiveId" clId="{A84F747F-F15D-4F44-9CD9-575171BBAA6D}" dt="2025-03-22T03:38:44.259" v="0" actId="1076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aditya raj" userId="3a382cb7b8df970b" providerId="LiveId" clId="{A84F747F-F15D-4F44-9CD9-575171BBAA6D}" dt="2025-03-22T03:38:56.433" v="2" actId="1076"/>
        <pc:sldMkLst>
          <pc:docMk/>
          <pc:sldMk cId="0" sldId="257"/>
        </pc:sldMkLst>
        <pc:spChg chg="mod">
          <ac:chgData name="aditya raj" userId="3a382cb7b8df970b" providerId="LiveId" clId="{A84F747F-F15D-4F44-9CD9-575171BBAA6D}" dt="2025-03-22T03:38:56.433" v="2" actId="1076"/>
          <ac:spMkLst>
            <pc:docMk/>
            <pc:sldMk cId="0" sldId="257"/>
            <ac:spMk id="3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22T08:03:26.371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420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hef-cook-culinary-uniform-307076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gsilh.com/tag/letters-26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pixabay.com/en/chef-cook-culinary-uniform-307076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en/chef-cook-culinary-uniform-307076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pixabay.com/en/chef-cook-culinary-uniform-307076/" TargetMode="External"/><Relationship Id="rId9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pixabay.com/en/chef-cook-culinary-uniform-307076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pixabay.com/en/chef-cook-culinary-uniform-307076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pixabay.com/en/chef-cook-culinary-uniform-307076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hyperlink" Target="https://pixabay.com/en/chef-cook-culinary-uniform-307076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pixabay.com/en/chef-cook-culinary-uniform-30707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8C256A-0B1E-DB4C-295D-4E3919765D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74259" y="1982616"/>
            <a:ext cx="8893306" cy="5461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F2AFF-D19A-6869-B770-F417679B6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34" y="92707"/>
            <a:ext cx="11883932" cy="2840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8E36E-D791-8585-9E60-11C8871F20DC}"/>
              </a:ext>
            </a:extLst>
          </p:cNvPr>
          <p:cNvSpPr txBox="1"/>
          <p:nvPr/>
        </p:nvSpPr>
        <p:spPr>
          <a:xfrm>
            <a:off x="2474259" y="2736015"/>
            <a:ext cx="11058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CC00CC"/>
                </a:solidFill>
                <a:latin typeface="Arial Black" panose="020B0A04020102020204" pitchFamily="34" charset="0"/>
              </a:rPr>
              <a:t>Team :- The Brainiacs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B53367-4F54-ECF2-32D3-37D09FDA6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441515"/>
              </p:ext>
            </p:extLst>
          </p:nvPr>
        </p:nvGraphicFramePr>
        <p:xfrm>
          <a:off x="1882588" y="5389582"/>
          <a:ext cx="10919012" cy="22375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29753">
                  <a:extLst>
                    <a:ext uri="{9D8B030D-6E8A-4147-A177-3AD203B41FA5}">
                      <a16:colId xmlns:a16="http://schemas.microsoft.com/office/drawing/2014/main" val="1067893903"/>
                    </a:ext>
                  </a:extLst>
                </a:gridCol>
                <a:gridCol w="2729753">
                  <a:extLst>
                    <a:ext uri="{9D8B030D-6E8A-4147-A177-3AD203B41FA5}">
                      <a16:colId xmlns:a16="http://schemas.microsoft.com/office/drawing/2014/main" val="1246988413"/>
                    </a:ext>
                  </a:extLst>
                </a:gridCol>
                <a:gridCol w="2729753">
                  <a:extLst>
                    <a:ext uri="{9D8B030D-6E8A-4147-A177-3AD203B41FA5}">
                      <a16:colId xmlns:a16="http://schemas.microsoft.com/office/drawing/2014/main" val="67194211"/>
                    </a:ext>
                  </a:extLst>
                </a:gridCol>
                <a:gridCol w="2729753">
                  <a:extLst>
                    <a:ext uri="{9D8B030D-6E8A-4147-A177-3AD203B41FA5}">
                      <a16:colId xmlns:a16="http://schemas.microsoft.com/office/drawing/2014/main" val="2958385605"/>
                    </a:ext>
                  </a:extLst>
                </a:gridCol>
              </a:tblGrid>
              <a:tr h="44751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988648"/>
                  </a:ext>
                </a:extLst>
              </a:tr>
              <a:tr h="44751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JASSI KUMARI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7631676826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794918"/>
                  </a:ext>
                </a:extLst>
              </a:tr>
              <a:tr h="44751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NEHA KUMARI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9334964090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209552"/>
                  </a:ext>
                </a:extLst>
              </a:tr>
              <a:tr h="44751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SUMIT KUMAR SINGH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9708198285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188694"/>
                  </a:ext>
                </a:extLst>
              </a:tr>
              <a:tr h="44751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RISHAV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9708198285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9468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C84DFA-4ECD-4B4A-C1BE-001BB7619373}"/>
              </a:ext>
            </a:extLst>
          </p:cNvPr>
          <p:cNvSpPr txBox="1"/>
          <p:nvPr/>
        </p:nvSpPr>
        <p:spPr>
          <a:xfrm>
            <a:off x="3259567" y="3751678"/>
            <a:ext cx="1091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Team leader :- Taniya kumari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C8F87-ADA4-1E5D-2D98-6353F7888339}"/>
              </a:ext>
            </a:extLst>
          </p:cNvPr>
          <p:cNvSpPr txBox="1"/>
          <p:nvPr/>
        </p:nvSpPr>
        <p:spPr>
          <a:xfrm>
            <a:off x="1710466" y="4788358"/>
            <a:ext cx="410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Team member</a:t>
            </a:r>
          </a:p>
        </p:txBody>
      </p:sp>
    </p:spTree>
    <p:extLst>
      <p:ext uri="{BB962C8B-B14F-4D97-AF65-F5344CB8AC3E}">
        <p14:creationId xmlns:p14="http://schemas.microsoft.com/office/powerpoint/2010/main" val="1527459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50F56F-4013-FB74-65E1-0E3965FB7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03362" y="0"/>
            <a:ext cx="10359342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1F43D1-1F5A-E9D3-E62C-CC92A655457A}"/>
              </a:ext>
            </a:extLst>
          </p:cNvPr>
          <p:cNvSpPr txBox="1"/>
          <p:nvPr/>
        </p:nvSpPr>
        <p:spPr>
          <a:xfrm>
            <a:off x="11111696" y="7767935"/>
            <a:ext cx="351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99FF"/>
                </a:solidFill>
                <a:latin typeface="Arial Black" panose="020B0A04020102020204" pitchFamily="34" charset="0"/>
              </a:rPr>
              <a:t>By team :- brainiacs</a:t>
            </a:r>
          </a:p>
        </p:txBody>
      </p:sp>
    </p:spTree>
    <p:extLst>
      <p:ext uri="{BB962C8B-B14F-4D97-AF65-F5344CB8AC3E}">
        <p14:creationId xmlns:p14="http://schemas.microsoft.com/office/powerpoint/2010/main" val="413195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17C976-3D2F-A5D7-4608-BFB0891C09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5576" y="836407"/>
            <a:ext cx="6934200" cy="68580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8655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Revolutionizing Food Delivery &amp; Restaurant Reservations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31744" y="445198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We're building a platform to transform food experiences. Our solution combines delivery and reservations.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31744" y="555486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focus is affordable access for local communities. We empower restaurants and consumers.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84192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1744" y="5849541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26687" y="5824061"/>
            <a:ext cx="199584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EFB51E-6E2E-2221-4925-323378811C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48100" y="685800"/>
            <a:ext cx="69342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37724" y="2467928"/>
            <a:ext cx="79884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Addressing the Affordability Gap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4742" y="3599637"/>
            <a:ext cx="32911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Current Market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Existing platforms have limited reach.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Pricing excludes many local areas.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Middle-class users face cost barriers.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 delivery to underserved regions.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 with local restaurants.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 budget-friendly options.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4906CE6-464A-B9D3-6989-6F3FF0BA87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28610" y="954741"/>
            <a:ext cx="6934200" cy="68580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75535"/>
            <a:ext cx="56429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 Platform Features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3438525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240292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5087779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your order every step of the way.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3259" y="3438525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240292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Table Reservations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5087779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Book a table at your favorite restaurants.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2395" y="3438525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240411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Restaurant Reviews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5087898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Read and share reviews to help others.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8AEC617-EEAE-D117-43AE-05EF0C92FC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1206" y="720761"/>
            <a:ext cx="6690717" cy="6633729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7236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Empowering Local Restaurants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8085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Partnerships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Collaborate with local eateries.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8085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69493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Healthy Options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Promote nutritious food choices.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786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55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Affordable Pricing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 budget-conscious meals.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0F9B91-F46F-2D14-1B85-B2DEC4E9C4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48100" y="685800"/>
            <a:ext cx="69342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37724" y="14277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Differentiators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24635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Affordability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28854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Budget-friendly options for all.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Local Focus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33341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Serving underserved communities.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91264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24635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Comprehensive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24635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Delivery and reservations.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4C8DE52-59E6-E5DE-DF50-55580499E7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48100" y="685800"/>
            <a:ext cx="69342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Our Business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Acquisition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Attract new users through targeted marketing and promotions.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Order Processing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Efficiently manage and fulfill food delivery orders.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Revenue Generation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Earn commissions on each successful transaction.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15D9973-4065-B1FB-66D6-AE1DD9956A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14783" y="1040012"/>
            <a:ext cx="6934200" cy="68580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37047"/>
            <a:ext cx="69364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Projected Growth Trajectory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319695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50%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693337" y="34086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Market Share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3904178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Expected within 3 years.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237827" y="2319695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2X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10607159" y="34086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7827" y="3904178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Annually for the next 5 years.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280916" y="5124926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100K+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8650248" y="62138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Active Users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80916" y="6709410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Within the first year.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8C7C139-39F3-A3CB-AB3C-20998545A7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85691" y="1111161"/>
            <a:ext cx="6934200" cy="68580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Investment Highlights &amp; Next Steps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083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Innovative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Unique focus on affordability and local reach.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5194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Scalable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Business model with high growth potential.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1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Partnerships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Strong restaurant alliances and local roots.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302</Words>
  <Application>Microsoft Office PowerPoint</Application>
  <PresentationFormat>Custom</PresentationFormat>
  <Paragraphs>95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raj</cp:lastModifiedBy>
  <cp:revision>2</cp:revision>
  <dcterms:created xsi:type="dcterms:W3CDTF">2025-03-22T02:25:15Z</dcterms:created>
  <dcterms:modified xsi:type="dcterms:W3CDTF">2025-03-22T03:39:03Z</dcterms:modified>
</cp:coreProperties>
</file>